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59" r:id="rId4"/>
    <p:sldId id="260" r:id="rId5"/>
    <p:sldId id="261" r:id="rId6"/>
    <p:sldId id="25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B5CCE-9E33-46EB-9994-04CBB68E138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1296-58E8-408E-9613-03D9A710217B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B5CCE-9E33-46EB-9994-04CBB68E138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1296-58E8-408E-9613-03D9A71021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B5CCE-9E33-46EB-9994-04CBB68E138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1296-58E8-408E-9613-03D9A71021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B5CCE-9E33-46EB-9994-04CBB68E138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1296-58E8-408E-9613-03D9A71021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B5CCE-9E33-46EB-9994-04CBB68E138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1296-58E8-408E-9613-03D9A710217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B5CCE-9E33-46EB-9994-04CBB68E138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1296-58E8-408E-9613-03D9A71021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B5CCE-9E33-46EB-9994-04CBB68E138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1296-58E8-408E-9613-03D9A71021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B5CCE-9E33-46EB-9994-04CBB68E138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1296-58E8-408E-9613-03D9A71021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B5CCE-9E33-46EB-9994-04CBB68E138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1296-58E8-408E-9613-03D9A71021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B5CCE-9E33-46EB-9994-04CBB68E138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1296-58E8-408E-9613-03D9A710217B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B5CCE-9E33-46EB-9994-04CBB68E138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1296-58E8-408E-9613-03D9A710217B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CB5CCE-9E33-46EB-9994-04CBB68E138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7CF1296-58E8-408E-9613-03D9A710217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aydaypaint.com/images/Framed-Painting/Impressionist-Paintings-023.jpg" TargetMode="External"/><Relationship Id="rId3" Type="http://schemas.openxmlformats.org/officeDocument/2006/relationships/hyperlink" Target="http://71.6.142.67/revize/fernallie/galleryimages/Masterpiece_Reproductions/Impressionist_painting_1.JPG" TargetMode="External"/><Relationship Id="rId7" Type="http://schemas.openxmlformats.org/officeDocument/2006/relationships/hyperlink" Target="http://www.ibiblio.org/wm/paint/auth/monet/first/monet.parasol.jpg" TargetMode="External"/><Relationship Id="rId2" Type="http://schemas.openxmlformats.org/officeDocument/2006/relationships/hyperlink" Target="http://en.wikipedia.org/wiki/Impressionis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isual-arts-cork.com/history-of-art/impressionism.htm" TargetMode="External"/><Relationship Id="rId5" Type="http://schemas.openxmlformats.org/officeDocument/2006/relationships/hyperlink" Target="http://www.deshow.net/d/file/cartoon/2009-11/claude-monet-impressionist-painting-795-2.jpg" TargetMode="External"/><Relationship Id="rId10" Type="http://schemas.openxmlformats.org/officeDocument/2006/relationships/hyperlink" Target="http://4.bp.blogspot.com/_mEsFT3kUXLM/S9pdA7RIDQI/AAAAAAAAAE0/tz2joU8s3bs/s1600/Seurat_SundayAfternoonOnTheIslandOfGrandJatte.jpg" TargetMode="External"/><Relationship Id="rId4" Type="http://schemas.openxmlformats.org/officeDocument/2006/relationships/hyperlink" Target="http://cdn.dailypainters.com/paintings/pacific_blues__impressionist_painting_of_big_sur_coastline_1_8f0dede9a49aaac82815fda09cfc6f2d.jpg" TargetMode="External"/><Relationship Id="rId9" Type="http://schemas.openxmlformats.org/officeDocument/2006/relationships/hyperlink" Target="http://2.bp.blogspot.com/_SoMyS-ZYaZ8/TMwfM4-4OFI/AAAAAAAADxA/IlpHiwTeQZU/s1600/DSCN8249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636" y="2057400"/>
            <a:ext cx="5257800" cy="1089025"/>
          </a:xfrm>
        </p:spPr>
        <p:txBody>
          <a:bodyPr>
            <a:normAutofit/>
          </a:bodyPr>
          <a:lstStyle/>
          <a:p>
            <a:r>
              <a:rPr lang="en-US" sz="6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Impressionism</a:t>
            </a:r>
            <a:endParaRPr lang="en-US" sz="6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581400"/>
            <a:ext cx="4419600" cy="1066800"/>
          </a:xfrm>
        </p:spPr>
        <p:txBody>
          <a:bodyPr/>
          <a:lstStyle/>
          <a:p>
            <a:r>
              <a:rPr lang="en-US" dirty="0" smtClean="0"/>
              <a:t>                  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By: Capri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Pimental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0724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82" y="228600"/>
            <a:ext cx="4267200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768927" y="1228635"/>
            <a:ext cx="7848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It is a 19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- century art movement. It was influenced by Paris-based artists.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The name of this style is inspired by Claude Monet’s art piece named </a:t>
            </a:r>
            <a:r>
              <a:rPr lang="en-US" sz="2000" i="1" dirty="0" smtClean="0"/>
              <a:t>Impressionism</a:t>
            </a:r>
            <a:r>
              <a:rPr lang="en-US" sz="2000" dirty="0" smtClean="0"/>
              <a:t>, 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soleil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levant</a:t>
            </a:r>
            <a:r>
              <a:rPr lang="en-US" sz="2000" i="1" dirty="0" smtClean="0"/>
              <a:t>.</a:t>
            </a:r>
            <a:r>
              <a:rPr lang="en-US" sz="2000" dirty="0" smtClean="0"/>
              <a:t> This translates to </a:t>
            </a:r>
            <a:r>
              <a:rPr lang="en-US" sz="2000" i="1" dirty="0" smtClean="0"/>
              <a:t>Impressionism, Sunrise. </a:t>
            </a:r>
            <a:r>
              <a:rPr lang="en-US" sz="2000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This art style requires small, thin, yet visible brush strokes.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191000"/>
            <a:ext cx="2811485" cy="23526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693227" y="6543674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Pacific Blues 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3167390"/>
            <a:ext cx="152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Starry Night</a:t>
            </a:r>
            <a:endParaRPr lang="en-US" sz="1100" dirty="0"/>
          </a:p>
        </p:txBody>
      </p:sp>
      <p:sp>
        <p:nvSpPr>
          <p:cNvPr id="3" name="TextBox 2"/>
          <p:cNvSpPr txBox="1"/>
          <p:nvPr/>
        </p:nvSpPr>
        <p:spPr>
          <a:xfrm>
            <a:off x="311727" y="3886200"/>
            <a:ext cx="58674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Impressionism in the visual arts was soon followed by Impressionist music and Impressionist literature.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 Some famous Impressionist were: Claude Monet, Camille Pissarro, Mary Cassatt, Alfred Sisley, and </a:t>
            </a:r>
            <a:r>
              <a:rPr lang="en-US" sz="2000" dirty="0" err="1"/>
              <a:t>Berthe</a:t>
            </a:r>
            <a:r>
              <a:rPr lang="en-US" sz="2000" dirty="0"/>
              <a:t> Morisot. There were many others.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233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807" y="1066800"/>
            <a:ext cx="4257604" cy="52930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1524000" y="381000"/>
            <a:ext cx="63246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 of Impressionism 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524000"/>
            <a:ext cx="66294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It set new to standards to how other artists viewed nature and how they would depict it.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Many were excited by the change in style/genre.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It gave artists a wide variety of how to paint and what techniques they could use.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It gave artists and admirers new ways to look at art in general. How every artist has their own way of bringing life in to their work.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543800" y="6429720"/>
            <a:ext cx="13962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Parasol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14338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04800"/>
            <a:ext cx="4286250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28600" y="3630075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Avenue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3744089"/>
            <a:ext cx="4273550" cy="28419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507423" y="6008152"/>
            <a:ext cx="4064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 Sunday Afternoon on the Island of the Grand </a:t>
            </a:r>
            <a:r>
              <a:rPr lang="en-US" sz="1600" dirty="0" err="1" smtClean="0"/>
              <a:t>Jatte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65361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73" y="381000"/>
            <a:ext cx="3048000" cy="30807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762000" y="3763879"/>
            <a:ext cx="3581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Beach Children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80352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6600" dirty="0" smtClean="0"/>
              <a:t>                              </a:t>
            </a:r>
            <a:r>
              <a:rPr lang="en-US" sz="6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Citations</a:t>
            </a:r>
            <a:r>
              <a:rPr lang="en-US" sz="6600" dirty="0" smtClean="0"/>
              <a:t> 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en.wikipedia.org/wiki/Impressionism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>
                <a:hlinkClick r:id="rId3"/>
              </a:rPr>
              <a:t>http://</a:t>
            </a:r>
            <a:r>
              <a:rPr lang="en-US" sz="1600" dirty="0" smtClean="0">
                <a:hlinkClick r:id="rId3"/>
              </a:rPr>
              <a:t>71.6.142.67/revize/fernallie/galleryimages/Masterpiece_Reproductions/Impressionist_painting_1.JPG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>
                <a:hlinkClick r:id="rId4"/>
              </a:rPr>
              <a:t>http://cdn.dailypainters.com/paintings/pacific_blues__</a:t>
            </a:r>
            <a:r>
              <a:rPr lang="en-US" sz="1600" dirty="0" smtClean="0">
                <a:hlinkClick r:id="rId4"/>
              </a:rPr>
              <a:t>impressionist_painting_of_big_sur_coastline_1_8f0dede9a49aaac82815fda09cfc6f2d.jpg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>
                <a:hlinkClick r:id="rId5"/>
              </a:rPr>
              <a:t>http://</a:t>
            </a:r>
            <a:r>
              <a:rPr lang="en-US" sz="1600" dirty="0" smtClean="0">
                <a:hlinkClick r:id="rId5"/>
              </a:rPr>
              <a:t>www.deshow.net/d/file/cartoon/2009-11/claude-monet-impressionist-painting-795-2.jpg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>
                <a:hlinkClick r:id="rId6"/>
              </a:rPr>
              <a:t>http://</a:t>
            </a:r>
            <a:r>
              <a:rPr lang="en-US" sz="1600" dirty="0" smtClean="0">
                <a:hlinkClick r:id="rId6"/>
              </a:rPr>
              <a:t>www.visual-arts-cork.com/history-of-art/impressionism.htm#impact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>
                <a:hlinkClick r:id="rId7"/>
              </a:rPr>
              <a:t>http://</a:t>
            </a:r>
            <a:r>
              <a:rPr lang="en-US" sz="1600" dirty="0" smtClean="0">
                <a:hlinkClick r:id="rId7"/>
              </a:rPr>
              <a:t>www.ibiblio.org/wm/paint/auth/monet/first/monet.parasol.jpg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>
                <a:hlinkClick r:id="rId8"/>
              </a:rPr>
              <a:t>http://</a:t>
            </a:r>
            <a:r>
              <a:rPr lang="en-US" sz="1600" dirty="0" smtClean="0">
                <a:hlinkClick r:id="rId8"/>
              </a:rPr>
              <a:t>www.daydaypaint.com/images/Framed-Painting/Impressionist-Paintings-023.jpg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>
                <a:hlinkClick r:id="rId9"/>
              </a:rPr>
              <a:t>http://2.bp.blogspot.com/_</a:t>
            </a:r>
            <a:r>
              <a:rPr lang="en-US" sz="1600" dirty="0" smtClean="0">
                <a:hlinkClick r:id="rId9"/>
              </a:rPr>
              <a:t>SoMyS-ZYaZ8/TMwfM4-4OFI/AAAAAAAADxA/IlpHiwTeQZU/s1600/DSCN8249.JPG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>
                <a:hlinkClick r:id="rId10"/>
              </a:rPr>
              <a:t>http://4.bp.blogspot.com/_mEsFT3kUXLM/S9pdA7RIDQI/AAAAAAAAAE0/tz2joU8s3bs/s1600/Seurat_SundayAfternoonOnTheIslandOfGrandJatte.jpg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66974180"/>
      </p:ext>
    </p:extLst>
  </p:cSld>
  <p:clrMapOvr>
    <a:masterClrMapping/>
  </p:clrMapOvr>
</p:sld>
</file>

<file path=ppt/theme/theme1.xml><?xml version="1.0" encoding="utf-8"?>
<a:theme xmlns:a="http://schemas.openxmlformats.org/drawingml/2006/main" name="Thatch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126</TotalTime>
  <Words>231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Thatch</vt:lpstr>
      <vt:lpstr>Impressionism</vt:lpstr>
      <vt:lpstr>PowerPoint Presentation</vt:lpstr>
      <vt:lpstr>PowerPoint Presentation</vt:lpstr>
      <vt:lpstr>PowerPoint Presentation</vt:lpstr>
      <vt:lpstr>PowerPoint Presentation</vt:lpstr>
      <vt:lpstr>                              Citations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Impressionism</dc:title>
  <dc:creator>PNHS Student</dc:creator>
  <cp:lastModifiedBy>PNHS Student</cp:lastModifiedBy>
  <cp:revision>12</cp:revision>
  <dcterms:created xsi:type="dcterms:W3CDTF">2012-10-01T16:33:35Z</dcterms:created>
  <dcterms:modified xsi:type="dcterms:W3CDTF">2012-10-02T17:10:08Z</dcterms:modified>
</cp:coreProperties>
</file>